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144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8AEA4B-8FDE-4395-983A-FDE4E2D99214}" v="1" dt="2024-11-05T20:22:26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56" d="100"/>
          <a:sy n="56" d="100"/>
        </p:scale>
        <p:origin x="19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8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3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2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0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3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8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7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6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1D117-6B7F-4074-B514-1BA63F8EEFD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E290D-09D3-4747-B09A-8199BA579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8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260956"/>
            <a:ext cx="5829300" cy="3183467"/>
          </a:xfrm>
        </p:spPr>
        <p:txBody>
          <a:bodyPr/>
          <a:lstStyle/>
          <a:p>
            <a:r>
              <a:rPr lang="en-US" dirty="0"/>
              <a:t>Change Champion Certificate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641" y="6671269"/>
            <a:ext cx="5143500" cy="22076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 these customizable certificates as a thank you to anyone who donates during the campaign.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Have students write their names on the lined space and hang certificates in the hallways &amp; lunchrooms.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Download more copies at:</a:t>
            </a:r>
            <a:br>
              <a:rPr lang="en-US"/>
            </a:br>
            <a:r>
              <a:rPr lang="en-US"/>
              <a:t>https://assew.org/change-champions/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0397" y="331"/>
            <a:ext cx="4278542" cy="49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273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37DEBFAF9B6D4CA872AB9C6B28EE0F" ma:contentTypeVersion="18" ma:contentTypeDescription="Create a new document." ma:contentTypeScope="" ma:versionID="19cb65b1a512e2c0e2d941dae8f2db1a">
  <xsd:schema xmlns:xsd="http://www.w3.org/2001/XMLSchema" xmlns:xs="http://www.w3.org/2001/XMLSchema" xmlns:p="http://schemas.microsoft.com/office/2006/metadata/properties" xmlns:ns2="0ddbdbf3-e76f-4d46-8237-c544f4776877" xmlns:ns3="58f0f667-a356-4ff1-8d22-729a03bbb4d1" targetNamespace="http://schemas.microsoft.com/office/2006/metadata/properties" ma:root="true" ma:fieldsID="636c1b4323218bbd94699298eaba84c2" ns2:_="" ns3:_="">
    <xsd:import namespace="0ddbdbf3-e76f-4d46-8237-c544f4776877"/>
    <xsd:import namespace="58f0f667-a356-4ff1-8d22-729a03bbb4d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bdbf3-e76f-4d46-8237-c544f477687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d22bf9b-b989-4468-ab2e-5b2d1c186da9}" ma:internalName="TaxCatchAll" ma:showField="CatchAllData" ma:web="0ddbdbf3-e76f-4d46-8237-c544f47768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f0f667-a356-4ff1-8d22-729a03bbb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b875285-0a29-4f9d-ac50-8bd368efe1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f0f667-a356-4ff1-8d22-729a03bbb4d1">
      <Terms xmlns="http://schemas.microsoft.com/office/infopath/2007/PartnerControls"/>
    </lcf76f155ced4ddcb4097134ff3c332f>
    <TaxCatchAll xmlns="0ddbdbf3-e76f-4d46-8237-c544f4776877" xsi:nil="true"/>
  </documentManagement>
</p:properties>
</file>

<file path=customXml/itemProps1.xml><?xml version="1.0" encoding="utf-8"?>
<ds:datastoreItem xmlns:ds="http://schemas.openxmlformats.org/officeDocument/2006/customXml" ds:itemID="{8FACABDB-2E45-453A-B96E-E66AE085B3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dbdbf3-e76f-4d46-8237-c544f4776877"/>
    <ds:schemaRef ds:uri="58f0f667-a356-4ff1-8d22-729a03bbb4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0DCED9-0747-4126-96CF-7428535E68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07AA3C-0F85-4B55-A8C8-C9A89A70EEEC}">
  <ds:schemaRefs>
    <ds:schemaRef ds:uri="http://schemas.microsoft.com/office/2006/metadata/properties"/>
    <ds:schemaRef ds:uri="http://schemas.microsoft.com/office/infopath/2007/PartnerControls"/>
    <ds:schemaRef ds:uri="58f0f667-a356-4ff1-8d22-729a03bbb4d1"/>
    <ds:schemaRef ds:uri="0ddbdbf3-e76f-4d46-8237-c544f477687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</TotalTime>
  <Words>57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Change Champion Certificate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Bulletin Board Cutouts</dc:title>
  <dc:creator>Rechelle Chaffee</dc:creator>
  <cp:lastModifiedBy>Jodi Didenko</cp:lastModifiedBy>
  <cp:revision>8</cp:revision>
  <cp:lastPrinted>2018-03-19T20:30:48Z</cp:lastPrinted>
  <dcterms:created xsi:type="dcterms:W3CDTF">2017-03-15T18:37:50Z</dcterms:created>
  <dcterms:modified xsi:type="dcterms:W3CDTF">2024-11-08T19:45:36Z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0x0101002937DEBFAF9B6D4CA872AB9C6B28EE0F</vt:lpwstr>
  </property>
  <property fmtid="{D5CDD505-2E9C-101B-9397-08002B2CF9AE}" pid="3" name="Order">
    <vt:r8>8200</vt:r8>
  </property>
  <property fmtid="{D5CDD505-2E9C-101B-9397-08002B2CF9AE}" pid="4" name="MediaServiceImageTags">
    <vt:lpwstr/>
  </property>
</Properties>
</file>